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62" r:id="rId4"/>
    <p:sldId id="259" r:id="rId5"/>
    <p:sldId id="263" r:id="rId6"/>
    <p:sldId id="257" r:id="rId7"/>
    <p:sldId id="261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  <p:sldId id="284" r:id="rId30"/>
    <p:sldId id="285" r:id="rId31"/>
    <p:sldId id="286" r:id="rId32"/>
    <p:sldId id="287" r:id="rId33"/>
    <p:sldId id="291" r:id="rId34"/>
    <p:sldId id="289" r:id="rId35"/>
    <p:sldId id="290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64" autoAdjust="0"/>
  </p:normalViewPr>
  <p:slideViewPr>
    <p:cSldViewPr>
      <p:cViewPr varScale="1">
        <p:scale>
          <a:sx n="89" d="100"/>
          <a:sy n="89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68315-3707-4301-B07C-E06D31920FD4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B5246-4816-4C7C-ACE1-916C02267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02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Stations</a:t>
            </a:r>
            <a:r>
              <a:rPr lang="en-GB" baseline="0" dirty="0" smtClean="0"/>
              <a:t> with radiation measurements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B5246-4816-4C7C-ACE1-916C02267B2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5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23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7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68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0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32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6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07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9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7CCA5-7ECF-441B-AE9E-5859750ACCC5}" type="datetimeFigureOut">
              <a:rPr lang="en-GB" smtClean="0"/>
              <a:t>14/09/2014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B800-CD85-4200-BB49-ADD1B1707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1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Building Bayesian models: Why bother if you don’t believe?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Dan Cornford, Simon Bell</a:t>
            </a:r>
          </a:p>
          <a:p>
            <a:r>
              <a:rPr lang="en-GB" dirty="0" smtClean="0"/>
              <a:t>Aston University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733256"/>
            <a:ext cx="2308065" cy="94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60" y="5634396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833628"/>
            <a:ext cx="1901825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3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Exploring why – the role of physics and graphics</a:t>
            </a:r>
            <a:endParaRPr lang="en-GB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2" y="1594660"/>
            <a:ext cx="7876268" cy="50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 model</a:t>
            </a:r>
            <a:endParaRPr lang="en-GB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38943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5" y="4471813"/>
            <a:ext cx="2846387" cy="23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860032" y="4437112"/>
            <a:ext cx="2880360" cy="23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explanations?</a:t>
            </a:r>
            <a:endParaRPr lang="en-GB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7" y="1484784"/>
            <a:ext cx="7403953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72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Confirmation – a mechanism</a:t>
            </a:r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178296" cy="47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0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models can go a long way</a:t>
            </a:r>
            <a:endParaRPr lang="en-GB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8319351" cy="297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6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Marginal improvements, better physics?</a:t>
            </a:r>
            <a:endParaRPr lang="en-GB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6" y="1196752"/>
            <a:ext cx="3078367" cy="220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2852737"/>
            <a:ext cx="57610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5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case study?</a:t>
            </a:r>
            <a:endParaRPr lang="en-GB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2" y="1412777"/>
            <a:ext cx="9007002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6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Really complex priors …</a:t>
            </a:r>
            <a:endParaRPr lang="en-GB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320480" cy="550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corrections can help</a:t>
            </a:r>
            <a:endParaRPr lang="en-GB" dirty="0"/>
          </a:p>
        </p:txBody>
      </p:sp>
      <p:pic>
        <p:nvPicPr>
          <p:cNvPr id="4" name="Content Placeholder 3" descr="C:\Sandbox\Thesis\Figures\Final\UKVheightCorrectionsRMSE.pn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3358" r="6630" b="2583"/>
          <a:stretch/>
        </p:blipFill>
        <p:spPr bwMode="auto">
          <a:xfrm>
            <a:off x="689775" y="1600200"/>
            <a:ext cx="7764450" cy="4525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96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Select your inputs carefully …</a:t>
            </a:r>
            <a:endParaRPr lang="en-GB" dirty="0"/>
          </a:p>
        </p:txBody>
      </p:sp>
      <p:pic>
        <p:nvPicPr>
          <p:cNvPr id="4" name="Picture 3" descr="C:\Sandbox\Thesis\Figures\Final\coast_25km_countrywide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13667" b="16223"/>
          <a:stretch/>
        </p:blipFill>
        <p:spPr bwMode="auto">
          <a:xfrm>
            <a:off x="381223" y="1708941"/>
            <a:ext cx="2809875" cy="3914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Sandbox\Thesis\Figures\Final\urban_u10_s5_1by10_countrywide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13444" b="16556"/>
          <a:stretch/>
        </p:blipFill>
        <p:spPr bwMode="auto">
          <a:xfrm>
            <a:off x="3501926" y="1708942"/>
            <a:ext cx="2646680" cy="3914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71612"/>
            <a:ext cx="2689225" cy="4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5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Spatial distribution of citizen weather stations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20417" cy="499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9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validate</a:t>
            </a:r>
            <a:endParaRPr lang="en-GB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503240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08718"/>
            <a:ext cx="2191544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6" y="1628800"/>
            <a:ext cx="2936255" cy="223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53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Carefully …</a:t>
            </a:r>
            <a:endParaRPr lang="en-GB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3444539" cy="302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0768"/>
            <a:ext cx="3035300" cy="27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2"/>
            <a:ext cx="3084513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9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Sir </a:t>
            </a:r>
            <a:r>
              <a:rPr lang="en-GB" dirty="0" err="1" smtClean="0"/>
              <a:t>Plotalot</a:t>
            </a:r>
            <a:endParaRPr lang="en-GB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9507"/>
            <a:ext cx="5755123" cy="365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67409"/>
            <a:ext cx="2768600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2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Seriously …</a:t>
            </a:r>
            <a:endParaRPr lang="en-GB" dirty="0"/>
          </a:p>
        </p:txBody>
      </p:sp>
      <p:pic>
        <p:nvPicPr>
          <p:cNvPr id="4" name="Picture 3" descr="C:\Sandbox\Thesis\Figures\Final\Oct10th2012at0600\ob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2597150" cy="38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Sandbox\Thesis\Figures\Final\Oct10th2012at0600\ukv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89" y="2061483"/>
            <a:ext cx="2614930" cy="3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Sandbox\Thesis\Figures\Final\Oct10th2012at0600\interpmode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028155"/>
            <a:ext cx="2636520" cy="39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Sandbox\Thesis\Figures\Final\Oct10th2012at0600\bia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17" y="2050053"/>
            <a:ext cx="2601595" cy="3881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8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Understanding your model</a:t>
            </a:r>
            <a:endParaRPr lang="en-GB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682134" cy="273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30096"/>
            <a:ext cx="5761037" cy="331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46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Using your knowledge is never easy</a:t>
            </a:r>
            <a:endParaRPr lang="en-GB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2627604" cy="437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46" y="1628800"/>
            <a:ext cx="2361790" cy="437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628800"/>
            <a:ext cx="27924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4251484"/>
            <a:ext cx="2981325" cy="238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9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But always look for simple solutions</a:t>
            </a:r>
            <a:endParaRPr lang="en-GB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4365114" cy="413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65104"/>
            <a:ext cx="337941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94" y="1844824"/>
            <a:ext cx="2196033" cy="201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63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Ask the public …</a:t>
            </a:r>
            <a:endParaRPr lang="en-GB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3722387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55" y="3140968"/>
            <a:ext cx="5748337" cy="34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3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" y="476672"/>
            <a:ext cx="8964298" cy="602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 can fixing things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66" y="1600200"/>
            <a:ext cx="47898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67533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3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more detail …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31" y="1637948"/>
            <a:ext cx="5730737" cy="445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0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an extent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4618022" cy="344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011923"/>
            <a:ext cx="5152752" cy="387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4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Fixing everything is not going to happen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3785715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49" y="2132856"/>
            <a:ext cx="3785715" cy="362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 all the hard work and …</a:t>
            </a:r>
            <a:endParaRPr lang="en-GB" dirty="0"/>
          </a:p>
        </p:txBody>
      </p:sp>
      <p:pic>
        <p:nvPicPr>
          <p:cNvPr id="4099" name="Picture 5" descr="image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112894" cy="513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6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we can learn a lot</a:t>
            </a:r>
            <a:endParaRPr lang="en-GB" dirty="0"/>
          </a:p>
        </p:txBody>
      </p:sp>
      <p:pic>
        <p:nvPicPr>
          <p:cNvPr id="5122" name="Picture 6" descr="image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196036" cy="434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93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Mitigating some ‘nasty’ issues</a:t>
            </a:r>
            <a:endParaRPr lang="en-GB" dirty="0"/>
          </a:p>
        </p:txBody>
      </p:sp>
      <p:pic>
        <p:nvPicPr>
          <p:cNvPr id="6146" name="Picture 7" descr="image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0" y="1413437"/>
            <a:ext cx="8374335" cy="54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6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 simply confirm what we see</a:t>
            </a:r>
            <a:endParaRPr lang="en-GB" dirty="0"/>
          </a:p>
        </p:txBody>
      </p:sp>
      <p:pic>
        <p:nvPicPr>
          <p:cNvPr id="7170" name="Picture 13" descr="image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6256915" cy="51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4" descr="image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4" y="1219127"/>
            <a:ext cx="8424936" cy="560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1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 for the ‘best’ stations</a:t>
            </a:r>
            <a:endParaRPr lang="en-GB" dirty="0"/>
          </a:p>
        </p:txBody>
      </p:sp>
      <p:pic>
        <p:nvPicPr>
          <p:cNvPr id="8194" name="Picture 11" descr="image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0938"/>
            <a:ext cx="5776614" cy="473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2" descr="image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43" y="1525556"/>
            <a:ext cx="7942287" cy="529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4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Simple models, but significant insight</a:t>
            </a:r>
            <a:endParaRPr lang="en-GB" dirty="0"/>
          </a:p>
        </p:txBody>
      </p:sp>
      <p:pic>
        <p:nvPicPr>
          <p:cNvPr id="9220" name="Picture 10" descr="image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718497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3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Don’t try and do a purely graphical talk!</a:t>
            </a:r>
          </a:p>
          <a:p>
            <a:r>
              <a:rPr lang="en-GB" dirty="0"/>
              <a:t>Be clear on your aims …</a:t>
            </a:r>
          </a:p>
          <a:p>
            <a:r>
              <a:rPr lang="en-GB" dirty="0" smtClean="0"/>
              <a:t>Validate probabilistic models probabilistically</a:t>
            </a:r>
          </a:p>
          <a:p>
            <a:pPr lvl="1"/>
            <a:r>
              <a:rPr lang="en-GB" dirty="0" smtClean="0"/>
              <a:t>if you care!</a:t>
            </a:r>
          </a:p>
          <a:p>
            <a:r>
              <a:rPr lang="en-GB" dirty="0" smtClean="0"/>
              <a:t>Be prepared to spend 80% of your time exploring the mess that is your data</a:t>
            </a:r>
          </a:p>
          <a:p>
            <a:r>
              <a:rPr lang="en-GB" dirty="0" smtClean="0"/>
              <a:t>I’d strongly prefer simple (and fast to run) models</a:t>
            </a:r>
          </a:p>
          <a:p>
            <a:pPr lvl="1"/>
            <a:r>
              <a:rPr lang="en-GB" dirty="0" smtClean="0"/>
              <a:t>allows prior sensitivity, model exploration and cross validation (without waiting)</a:t>
            </a:r>
          </a:p>
          <a:p>
            <a:r>
              <a:rPr lang="en-GB" dirty="0" smtClean="0"/>
              <a:t>Be clear what is ‘good enough’</a:t>
            </a:r>
          </a:p>
          <a:p>
            <a:pPr lvl="1"/>
            <a:r>
              <a:rPr lang="en-GB" dirty="0" smtClean="0"/>
              <a:t>your model will never be perfect on real data – remember it is a model</a:t>
            </a:r>
          </a:p>
          <a:p>
            <a:pPr lvl="1"/>
            <a:r>
              <a:rPr lang="en-GB" dirty="0" smtClean="0"/>
              <a:t>I’ve never seen real data that actually comes from a Gaussian process</a:t>
            </a:r>
          </a:p>
          <a:p>
            <a:endParaRPr lang="en-GB" dirty="0"/>
          </a:p>
          <a:p>
            <a:r>
              <a:rPr lang="en-GB" dirty="0" smtClean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346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Growth of citizen weather data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7" y="1700808"/>
            <a:ext cx="848070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0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stations</a:t>
            </a:r>
            <a:endParaRPr lang="en-GB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4983"/>
            <a:ext cx="8097980" cy="487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" y="476672"/>
            <a:ext cx="8964298" cy="602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1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quality issues</a:t>
            </a:r>
            <a:endParaRPr lang="en-GB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68960"/>
            <a:ext cx="5627096" cy="36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23" y="3284984"/>
            <a:ext cx="333218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1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station quality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48646" cy="501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6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8321"/>
            <a:ext cx="6048672" cy="584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That is totally biased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9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283</Words>
  <Application>Microsoft Office PowerPoint</Application>
  <PresentationFormat>On-screen Show (4:3)</PresentationFormat>
  <Paragraphs>52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Building Bayesian models: Why bother if you don’t believe?</vt:lpstr>
      <vt:lpstr>Spatial distribution of citizen weather stations</vt:lpstr>
      <vt:lpstr>In more detail …</vt:lpstr>
      <vt:lpstr>Growth of citizen weather data</vt:lpstr>
      <vt:lpstr>Types of stations</vt:lpstr>
      <vt:lpstr>PowerPoint Presentation</vt:lpstr>
      <vt:lpstr>Data quality issues</vt:lpstr>
      <vt:lpstr>Assessing station quality</vt:lpstr>
      <vt:lpstr>That is totally biased</vt:lpstr>
      <vt:lpstr>Exploring why – the role of physics and graphics</vt:lpstr>
      <vt:lpstr>Building a model</vt:lpstr>
      <vt:lpstr>Other explanations?</vt:lpstr>
      <vt:lpstr>Confirmation – a mechanism</vt:lpstr>
      <vt:lpstr>Simple models can go a long way</vt:lpstr>
      <vt:lpstr>Marginal improvements, better physics?</vt:lpstr>
      <vt:lpstr>What is a case study?</vt:lpstr>
      <vt:lpstr>Really complex priors …</vt:lpstr>
      <vt:lpstr>Simple corrections can help</vt:lpstr>
      <vt:lpstr>Select your inputs carefully …</vt:lpstr>
      <vt:lpstr>And validate</vt:lpstr>
      <vt:lpstr>Carefully …</vt:lpstr>
      <vt:lpstr>Sir Plotalot</vt:lpstr>
      <vt:lpstr>Seriously …</vt:lpstr>
      <vt:lpstr>Understanding your model</vt:lpstr>
      <vt:lpstr>Using your knowledge is never easy</vt:lpstr>
      <vt:lpstr>But always look for simple solutions</vt:lpstr>
      <vt:lpstr>Ask the public …</vt:lpstr>
      <vt:lpstr>PowerPoint Presentation</vt:lpstr>
      <vt:lpstr>You can fixing things</vt:lpstr>
      <vt:lpstr>To an extent</vt:lpstr>
      <vt:lpstr>Fixing everything is not going to happen</vt:lpstr>
      <vt:lpstr>Do all the hard work and …</vt:lpstr>
      <vt:lpstr>But we can learn a lot</vt:lpstr>
      <vt:lpstr>Mitigating some ‘nasty’ issues</vt:lpstr>
      <vt:lpstr>Or simply confirm what we see</vt:lpstr>
      <vt:lpstr>Even for the ‘best’ stations</vt:lpstr>
      <vt:lpstr>Simple models, but significant insight</vt:lpstr>
      <vt:lpstr>Summary</vt:lpstr>
    </vt:vector>
  </TitlesOfParts>
  <Company>Aston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Cornford</dc:creator>
  <cp:lastModifiedBy>Dan Cornford</cp:lastModifiedBy>
  <cp:revision>6</cp:revision>
  <dcterms:created xsi:type="dcterms:W3CDTF">2014-09-11T20:29:37Z</dcterms:created>
  <dcterms:modified xsi:type="dcterms:W3CDTF">2014-09-14T08:31:02Z</dcterms:modified>
</cp:coreProperties>
</file>